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1" r:id="rId1"/>
  </p:sldMasterIdLst>
  <p:sldIdLst>
    <p:sldId id="256" r:id="rId2"/>
    <p:sldId id="258" r:id="rId3"/>
    <p:sldId id="265" r:id="rId4"/>
    <p:sldId id="260" r:id="rId5"/>
    <p:sldId id="261" r:id="rId6"/>
    <p:sldId id="263" r:id="rId7"/>
    <p:sldId id="264" r:id="rId8"/>
    <p:sldId id="267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 snapToObjects="1">
      <p:cViewPr varScale="1">
        <p:scale>
          <a:sx n="110" d="100"/>
          <a:sy n="110" d="100"/>
        </p:scale>
        <p:origin x="59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iff>
</file>

<file path=ppt/media/image2.png>
</file>

<file path=ppt/media/image3.png>
</file>

<file path=ppt/media/image4.tiff>
</file>

<file path=ppt/media/image5.jp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5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505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3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18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426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23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983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2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21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6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33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95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8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6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5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2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70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2377" y="479851"/>
            <a:ext cx="7197726" cy="2421464"/>
          </a:xfrm>
        </p:spPr>
        <p:txBody>
          <a:bodyPr/>
          <a:lstStyle/>
          <a:p>
            <a:r>
              <a:rPr lang="en-US" dirty="0" smtClean="0"/>
              <a:t>Space Hunt👻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9287" y="6463914"/>
            <a:ext cx="7197726" cy="1405467"/>
          </a:xfrm>
        </p:spPr>
        <p:txBody>
          <a:bodyPr/>
          <a:lstStyle/>
          <a:p>
            <a:r>
              <a:rPr lang="en-US" dirty="0" smtClean="0"/>
              <a:t>Jamie	Euan	Erik		Conor	   Tom	  Patryk	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634" y="3049757"/>
            <a:ext cx="4354286" cy="32657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76" y="3049757"/>
            <a:ext cx="4271158" cy="320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Bargain hunt (Called Space Hunt)</a:t>
            </a:r>
          </a:p>
          <a:p>
            <a:r>
              <a:rPr lang="en-US" dirty="0" smtClean="0"/>
              <a:t>Searching for minerals, materials etc. throughout different planets</a:t>
            </a:r>
          </a:p>
          <a:p>
            <a:r>
              <a:rPr lang="en-US" dirty="0" smtClean="0"/>
              <a:t>Spaceship being the Player Controlled Object</a:t>
            </a:r>
          </a:p>
          <a:p>
            <a:r>
              <a:rPr lang="en-US" dirty="0" smtClean="0"/>
              <a:t>Gravity implemented around planets</a:t>
            </a:r>
          </a:p>
          <a:p>
            <a:r>
              <a:rPr lang="en-US" dirty="0" smtClean="0"/>
              <a:t>Fuel indicator</a:t>
            </a:r>
          </a:p>
          <a:p>
            <a:r>
              <a:rPr lang="en-US" dirty="0" smtClean="0"/>
              <a:t>Speed indicator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103429" y="6273225"/>
            <a:ext cx="1088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CON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05888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673" y="490408"/>
            <a:ext cx="10131425" cy="1456267"/>
          </a:xfrm>
        </p:spPr>
        <p:txBody>
          <a:bodyPr/>
          <a:lstStyle/>
          <a:p>
            <a:r>
              <a:rPr lang="en-US" dirty="0" smtClean="0"/>
              <a:t>Merge Sort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9762" y="1935239"/>
            <a:ext cx="5138025" cy="4570983"/>
          </a:xfrm>
        </p:spPr>
        <p:txBody>
          <a:bodyPr/>
          <a:lstStyle/>
          <a:p>
            <a:r>
              <a:rPr lang="en-US" dirty="0" smtClean="0"/>
              <a:t>Merge Sort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It breaks down the array into smaller chunks and then </a:t>
            </a:r>
            <a:r>
              <a:rPr lang="en-GB" dirty="0" smtClean="0"/>
              <a:t>reorganises</a:t>
            </a:r>
            <a:r>
              <a:rPr lang="en-US" dirty="0" smtClean="0"/>
              <a:t> them to form the sorted list.</a:t>
            </a:r>
          </a:p>
          <a:p>
            <a:endParaRPr lang="en-US" dirty="0"/>
          </a:p>
          <a:p>
            <a:r>
              <a:rPr lang="en-US" dirty="0" smtClean="0"/>
              <a:t>Its used in the program to sort the inventory list ordered by the numeric value (price)</a:t>
            </a:r>
          </a:p>
          <a:p>
            <a:endParaRPr lang="en-US" dirty="0"/>
          </a:p>
          <a:p>
            <a:r>
              <a:rPr lang="en-US" dirty="0" smtClean="0"/>
              <a:t>We needed a fast sorting algorithms due to the fact that Pygame has struggled with memory and performance right from the start.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935239"/>
            <a:ext cx="3980275" cy="45824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64092" y="6273225"/>
            <a:ext cx="1297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Euan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94041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went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program has developed from the initial idea</a:t>
            </a:r>
          </a:p>
          <a:p>
            <a:r>
              <a:rPr lang="en-US" dirty="0" smtClean="0"/>
              <a:t>A lot more functions have been added</a:t>
            </a:r>
          </a:p>
          <a:p>
            <a:r>
              <a:rPr lang="en-US" dirty="0" smtClean="0"/>
              <a:t>GUI Looks good</a:t>
            </a:r>
          </a:p>
          <a:p>
            <a:r>
              <a:rPr lang="en-US" dirty="0" smtClean="0"/>
              <a:t>Player control function enabled</a:t>
            </a:r>
          </a:p>
          <a:p>
            <a:r>
              <a:rPr lang="en-US" dirty="0" smtClean="0"/>
              <a:t>Python knowledge improved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040" y="1259052"/>
            <a:ext cx="4572000" cy="444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42766" y="6273225"/>
            <a:ext cx="1018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Jam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83199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could be improved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 roles</a:t>
            </a:r>
          </a:p>
          <a:p>
            <a:r>
              <a:rPr lang="en-US" dirty="0" smtClean="0"/>
              <a:t>GITHUB usage/knowledge</a:t>
            </a:r>
          </a:p>
          <a:p>
            <a:r>
              <a:rPr lang="en-US" dirty="0" smtClean="0"/>
              <a:t>Having issues implementing Search algorithm, which we</a:t>
            </a:r>
          </a:p>
          <a:p>
            <a:pPr marL="0" indent="0">
              <a:buNone/>
            </a:pPr>
            <a:r>
              <a:rPr lang="en-US"/>
              <a:t>a</a:t>
            </a:r>
            <a:r>
              <a:rPr lang="en-US" smtClean="0"/>
              <a:t>re w</a:t>
            </a:r>
            <a:r>
              <a:rPr lang="en-US" smtClean="0"/>
              <a:t>orking to </a:t>
            </a:r>
            <a:r>
              <a:rPr lang="en-US" dirty="0" smtClean="0"/>
              <a:t>fix.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351" y="1981200"/>
            <a:ext cx="3810000" cy="381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43063" y="6273225"/>
            <a:ext cx="818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PAT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8476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changed during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switch from 2D to 3D</a:t>
            </a:r>
          </a:p>
          <a:p>
            <a:r>
              <a:rPr lang="en-US" dirty="0" smtClean="0"/>
              <a:t>Language change from Python to C++ and back to Python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0" y="1981200"/>
            <a:ext cx="5715000" cy="381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51474" y="6273225"/>
            <a:ext cx="1010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ERIK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2200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Difficulties we faced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Learning </a:t>
            </a:r>
            <a:r>
              <a:rPr lang="en-US" dirty="0" err="1" smtClean="0"/>
              <a:t>Pygame</a:t>
            </a:r>
            <a:endParaRPr lang="en-US" dirty="0" smtClean="0"/>
          </a:p>
          <a:p>
            <a:r>
              <a:rPr lang="en-US" dirty="0" smtClean="0"/>
              <a:t>Learning GUI programming</a:t>
            </a:r>
          </a:p>
          <a:p>
            <a:r>
              <a:rPr lang="en-US" dirty="0" smtClean="0"/>
              <a:t>Getting to work with GITHUB</a:t>
            </a:r>
          </a:p>
          <a:p>
            <a:r>
              <a:rPr lang="en-US" dirty="0" smtClean="0"/>
              <a:t>Creating the algorithms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1940" y="3512245"/>
            <a:ext cx="4584700" cy="3340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16640" y="6273225"/>
            <a:ext cx="1045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TOM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9312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Commenting Code</a:t>
            </a:r>
          </a:p>
          <a:p>
            <a:r>
              <a:rPr lang="en-US" dirty="0" smtClean="0"/>
              <a:t>Grouping together similar functions</a:t>
            </a:r>
          </a:p>
          <a:p>
            <a:r>
              <a:rPr lang="en-US" dirty="0" smtClean="0"/>
              <a:t>Saving files with suitable names</a:t>
            </a:r>
          </a:p>
          <a:p>
            <a:r>
              <a:rPr lang="en-US" dirty="0" smtClean="0"/>
              <a:t>Commit messages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268891" y="6273225"/>
            <a:ext cx="992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Pat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57990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3766" y="2481943"/>
            <a:ext cx="10131425" cy="1456267"/>
          </a:xfrm>
        </p:spPr>
        <p:txBody>
          <a:bodyPr/>
          <a:lstStyle/>
          <a:p>
            <a:r>
              <a:rPr lang="en-US" dirty="0" smtClean="0"/>
              <a:t>Working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71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147</TotalTime>
  <Words>211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Celestial</vt:lpstr>
      <vt:lpstr>Space Hunt👻</vt:lpstr>
      <vt:lpstr>Idea</vt:lpstr>
      <vt:lpstr>Merge Sort</vt:lpstr>
      <vt:lpstr>What went well</vt:lpstr>
      <vt:lpstr>What could be improved</vt:lpstr>
      <vt:lpstr>What changed during the project</vt:lpstr>
      <vt:lpstr>Difficulties we faced</vt:lpstr>
      <vt:lpstr>CODE PRACTICES</vt:lpstr>
      <vt:lpstr>Working example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Hunt</dc:title>
  <dc:creator>Microsoft Office User</dc:creator>
  <cp:lastModifiedBy>Patryk Orsztynowicz</cp:lastModifiedBy>
  <cp:revision>16</cp:revision>
  <dcterms:created xsi:type="dcterms:W3CDTF">2016-02-29T09:16:31Z</dcterms:created>
  <dcterms:modified xsi:type="dcterms:W3CDTF">2016-03-07T09:38:52Z</dcterms:modified>
</cp:coreProperties>
</file>

<file path=docProps/thumbnail.jpeg>
</file>